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03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65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1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46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03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9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4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863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6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3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E35F9-6BE9-5F44-AC61-1B808F67D686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8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Figure </a:t>
            </a:r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436" y="2578100"/>
            <a:ext cx="4483100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967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Figure 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004" y="2298268"/>
            <a:ext cx="4991100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911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Figure 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590940"/>
            <a:ext cx="89662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51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Figure 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855" y="1986232"/>
            <a:ext cx="574040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524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Figure 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098940"/>
            <a:ext cx="79121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08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Figure 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74" y="1607132"/>
            <a:ext cx="8013700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38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2844</TotalTime>
  <Words>12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Figure 1</vt:lpstr>
      <vt:lpstr>Figure 2</vt:lpstr>
      <vt:lpstr>Figure 3</vt:lpstr>
      <vt:lpstr>Figure 4</vt:lpstr>
      <vt:lpstr>Figure 5</vt:lpstr>
      <vt:lpstr>Figure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Zhiwei Chen</dc:creator>
  <cp:lastModifiedBy>David Repetto</cp:lastModifiedBy>
  <cp:revision>15</cp:revision>
  <dcterms:created xsi:type="dcterms:W3CDTF">2016-07-09T00:16:14Z</dcterms:created>
  <dcterms:modified xsi:type="dcterms:W3CDTF">2016-08-10T16:33:48Z</dcterms:modified>
</cp:coreProperties>
</file>